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61" r:id="rId2"/>
    <p:sldId id="336" r:id="rId3"/>
    <p:sldId id="355" r:id="rId4"/>
    <p:sldId id="357" r:id="rId5"/>
    <p:sldId id="356" r:id="rId6"/>
    <p:sldId id="338" r:id="rId7"/>
    <p:sldId id="337" r:id="rId8"/>
    <p:sldId id="339" r:id="rId9"/>
    <p:sldId id="340" r:id="rId10"/>
    <p:sldId id="341" r:id="rId11"/>
    <p:sldId id="342" r:id="rId12"/>
    <p:sldId id="343" r:id="rId13"/>
    <p:sldId id="358" r:id="rId14"/>
    <p:sldId id="360" r:id="rId15"/>
    <p:sldId id="359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63" r:id="rId28"/>
    <p:sldId id="362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selmo Barrero" initials="AB [7]" lastIdx="1" clrIdx="6">
    <p:extLst/>
  </p:cmAuthor>
  <p:cmAuthor id="1" name="Anselmo Barrero" initials="AB" lastIdx="1" clrIdx="0">
    <p:extLst/>
  </p:cmAuthor>
  <p:cmAuthor id="8" name="Anselmo Barrero" initials="AB [8]" lastIdx="1" clrIdx="7">
    <p:extLst/>
  </p:cmAuthor>
  <p:cmAuthor id="2" name="Anselmo Barrero" initials="AB [2]" lastIdx="1" clrIdx="1">
    <p:extLst/>
  </p:cmAuthor>
  <p:cmAuthor id="9" name="Anselmo Barrero" initials="AB [9]" lastIdx="1" clrIdx="8">
    <p:extLst/>
  </p:cmAuthor>
  <p:cmAuthor id="3" name="Anselmo Barrero" initials="AB [3]" lastIdx="1" clrIdx="2">
    <p:extLst/>
  </p:cmAuthor>
  <p:cmAuthor id="10" name="Anselmo Barrero" initials="AB [10]" lastIdx="1" clrIdx="9">
    <p:extLst/>
  </p:cmAuthor>
  <p:cmAuthor id="4" name="Anselmo Barrero" initials="AB [4]" lastIdx="1" clrIdx="3">
    <p:extLst/>
  </p:cmAuthor>
  <p:cmAuthor id="5" name="Anselmo Barrero" initials="AB [5]" lastIdx="1" clrIdx="4">
    <p:extLst/>
  </p:cmAuthor>
  <p:cmAuthor id="6" name="Anselmo Barrero" initials="AB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73B6"/>
    <a:srgbClr val="E2E2E2"/>
    <a:srgbClr val="343533"/>
    <a:srgbClr val="BCE1F0"/>
    <a:srgbClr val="0EA0D4"/>
    <a:srgbClr val="46ADD6"/>
    <a:srgbClr val="118EC6"/>
    <a:srgbClr val="247FA4"/>
    <a:srgbClr val="EAEAEA"/>
    <a:srgbClr val="E9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41"/>
    <p:restoredTop sz="92887" autoAdjust="0"/>
  </p:normalViewPr>
  <p:slideViewPr>
    <p:cSldViewPr snapToGrid="0" showGuides="1">
      <p:cViewPr varScale="1">
        <p:scale>
          <a:sx n="150" d="100"/>
          <a:sy n="150" d="100"/>
        </p:scale>
        <p:origin x="92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6597C-44C6-0741-A3CC-22A81EADE9F6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FFD34-982B-D641-A2FD-0E61E0EAA4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2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46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4EBF-07BF-B54E-87BD-A4038F24E3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3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Shape 6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96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DB91-6CD6-49B6-B9B3-537F04D63060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325E-5067-4277-A26C-F935F46515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DB91-6CD6-49B6-B9B3-537F04D63060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325E-5067-4277-A26C-F935F46515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DB91-6CD6-49B6-B9B3-537F04D63060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325E-5067-4277-A26C-F935F46515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24637" y="77351"/>
            <a:ext cx="8229600" cy="3044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Clr>
                <a:srgbClr val="FFFFFF"/>
              </a:buClr>
              <a:buFont typeface="Avenir"/>
              <a:buNone/>
              <a:defRPr sz="11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312188"/>
            <a:ext cx="8229600" cy="3402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794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22225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457200" y="490160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3124200" y="4901603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6553200" y="4901603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9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57200" y="631231"/>
            <a:ext cx="8229600" cy="557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22225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6510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146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12" y="205978"/>
            <a:ext cx="8763487" cy="536972"/>
          </a:xfrm>
        </p:spPr>
        <p:txBody>
          <a:bodyPr anchor="t">
            <a:normAutofit/>
          </a:bodyPr>
          <a:lstStyle>
            <a:lvl1pPr algn="l">
              <a:defRPr sz="2600" b="1">
                <a:solidFill>
                  <a:srgbClr val="0773B6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12" y="923492"/>
            <a:ext cx="8763487" cy="3394472"/>
          </a:xfrm>
        </p:spPr>
        <p:txBody>
          <a:bodyPr/>
          <a:lstStyle>
            <a:lvl1pPr>
              <a:defRPr>
                <a:solidFill>
                  <a:srgbClr val="343533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rgbClr val="343533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rgbClr val="343533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rgbClr val="343533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rgbClr val="343533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077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:\Work\japan\Aloki\Qbole\PPT\New folder\From Alpesh\ref\Logo Main 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1796" y="4808241"/>
            <a:ext cx="501502" cy="20936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DB91-6CD6-49B6-B9B3-537F04D63060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325E-5067-4277-A26C-F935F46515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DB91-6CD6-49B6-B9B3-537F04D63060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325E-5067-4277-A26C-F935F46515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DB91-6CD6-49B6-B9B3-537F04D63060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325E-5067-4277-A26C-F935F46515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DB91-6CD6-49B6-B9B3-537F04D63060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325E-5067-4277-A26C-F935F46515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DB91-6CD6-49B6-B9B3-537F04D63060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325E-5067-4277-A26C-F935F46515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DB91-6CD6-49B6-B9B3-537F04D63060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325E-5067-4277-A26C-F935F46515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DB91-6CD6-49B6-B9B3-537F04D63060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4325E-5067-4277-A26C-F935F46515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CDB91-6CD6-49B6-B9B3-537F04D63060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4325E-5067-4277-A26C-F935F46515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88888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773B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Shape 135"/>
          <p:cNvGrpSpPr/>
          <p:nvPr/>
        </p:nvGrpSpPr>
        <p:grpSpPr>
          <a:xfrm>
            <a:off x="328344" y="3973112"/>
            <a:ext cx="4216282" cy="812285"/>
            <a:chOff x="523427" y="659975"/>
            <a:chExt cx="4216282" cy="812285"/>
          </a:xfrm>
        </p:grpSpPr>
        <p:pic>
          <p:nvPicPr>
            <p:cNvPr id="136" name="Shape 136" descr="E:\Work\japan\Aloki\Qbole\PPT\New folder\From Alpesh\ref\Logo White 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0341" y="659975"/>
              <a:ext cx="1249413" cy="521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523427" y="1164483"/>
              <a:ext cx="4216282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 i="0" u="none" strike="noStrike" cap="none">
                  <a:solidFill>
                    <a:srgbClr val="EFEFEF"/>
                  </a:solidFill>
                  <a:latin typeface="Source Sans Pro ExtraLight"/>
                  <a:ea typeface="Source Sans Pro ExtraLight"/>
                  <a:cs typeface="Source Sans Pro ExtraLight"/>
                  <a:sym typeface="Source Sans Pro ExtraLight"/>
                </a:rPr>
                <a:t>The Cloud Data Platform for Insights-Driven Enterprises</a:t>
              </a:r>
            </a:p>
          </p:txBody>
        </p:sp>
      </p:grpSp>
      <p:sp>
        <p:nvSpPr>
          <p:cNvPr id="138" name="Shape 138"/>
          <p:cNvSpPr/>
          <p:nvPr/>
        </p:nvSpPr>
        <p:spPr>
          <a:xfrm>
            <a:off x="685800" y="1242825"/>
            <a:ext cx="77193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4000" dirty="0" err="1" smtClean="0">
                <a:solidFill>
                  <a:schemeClr val="lt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DeepLearning</a:t>
            </a:r>
            <a:endParaRPr lang="en-US" sz="4000" dirty="0">
              <a:solidFill>
                <a:schemeClr val="lt1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2032001" y="3049425"/>
            <a:ext cx="5554132" cy="4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smtClean="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Architectures and Use Cases</a:t>
            </a:r>
            <a:endParaRPr lang="en-US" sz="2400" dirty="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238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to Text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20" y="1369219"/>
            <a:ext cx="6596183" cy="3263504"/>
          </a:xfrm>
        </p:spPr>
      </p:pic>
      <p:sp>
        <p:nvSpPr>
          <p:cNvPr id="3" name="TextBox 2"/>
          <p:cNvSpPr txBox="1"/>
          <p:nvPr/>
        </p:nvSpPr>
        <p:spPr>
          <a:xfrm>
            <a:off x="990600" y="742950"/>
            <a:ext cx="509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 and RNN (</a:t>
            </a:r>
            <a:r>
              <a:rPr lang="en-US" dirty="0" err="1" smtClean="0"/>
              <a:t>Recurral</a:t>
            </a:r>
            <a:r>
              <a:rPr lang="en-US" dirty="0" smtClean="0"/>
              <a:t> Neural Networks)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8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to Text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3" y="1648421"/>
            <a:ext cx="6124575" cy="2705100"/>
          </a:xfrm>
        </p:spPr>
      </p:pic>
    </p:spTree>
    <p:extLst>
      <p:ext uri="{BB962C8B-B14F-4D97-AF65-F5344CB8AC3E}">
        <p14:creationId xmlns:p14="http://schemas.microsoft.com/office/powerpoint/2010/main" val="165398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Styles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7" y="742950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3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3" y="2136378"/>
            <a:ext cx="8763487" cy="536972"/>
          </a:xfrm>
        </p:spPr>
        <p:txBody>
          <a:bodyPr/>
          <a:lstStyle/>
          <a:p>
            <a:r>
              <a:rPr lang="en-US" dirty="0" smtClean="0"/>
              <a:t>Generative Adversarial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466" y="1945217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98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Adversarial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Revolutionary Research in Modern Deep Learning</a:t>
            </a:r>
          </a:p>
          <a:p>
            <a:r>
              <a:rPr lang="en-US" sz="2400" dirty="0" smtClean="0"/>
              <a:t>Networks Trained with Generated Data and Real Data</a:t>
            </a:r>
          </a:p>
          <a:p>
            <a:r>
              <a:rPr lang="en-US" sz="2400" dirty="0" smtClean="0"/>
              <a:t>Generated Data is labelled as fake</a:t>
            </a:r>
          </a:p>
          <a:p>
            <a:r>
              <a:rPr lang="en-US" sz="2400" dirty="0" smtClean="0"/>
              <a:t>Real Data is trained are real</a:t>
            </a:r>
          </a:p>
          <a:p>
            <a:r>
              <a:rPr lang="en-US" sz="2400" dirty="0" smtClean="0"/>
              <a:t>One Network is called Generative and the other Discriminative</a:t>
            </a:r>
          </a:p>
          <a:p>
            <a:r>
              <a:rPr lang="en-US" sz="2400" dirty="0" smtClean="0"/>
              <a:t>Eventually after enough training, Generative Network generates realistic data, that the network has not seen before.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888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Adversarial Network -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4" y="1016728"/>
            <a:ext cx="6044196" cy="41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Adversarial </a:t>
            </a:r>
            <a:r>
              <a:rPr lang="en-US" dirty="0" smtClean="0"/>
              <a:t>Networks </a:t>
            </a:r>
            <a:r>
              <a:rPr lang="mr-IN" dirty="0" smtClean="0"/>
              <a:t>–</a:t>
            </a:r>
            <a:r>
              <a:rPr lang="en-US" dirty="0" smtClean="0"/>
              <a:t> Bedroom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57" y="988757"/>
            <a:ext cx="78581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3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1950243"/>
            <a:ext cx="6749797" cy="2458471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4050" dirty="0">
                <a:solidFill>
                  <a:schemeClr val="tx1"/>
                </a:solidFill>
                <a:cs typeface="+mj-cs"/>
              </a:rPr>
              <a:t>Sequence Analysis</a:t>
            </a:r>
            <a:endParaRPr lang="en-US" sz="4050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914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81733"/>
            <a:ext cx="75723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73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Higher Accuracy</a:t>
            </a:r>
          </a:p>
          <a:p>
            <a:pPr lvl="1"/>
            <a:r>
              <a:rPr lang="en-US" dirty="0" smtClean="0"/>
              <a:t>Same Model can do multi-language translation without pre-training on every language</a:t>
            </a:r>
          </a:p>
          <a:p>
            <a:r>
              <a:rPr lang="en-US" dirty="0" smtClean="0"/>
              <a:t>Question Answer System</a:t>
            </a:r>
          </a:p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r>
              <a:rPr lang="en-US" dirty="0" smtClean="0"/>
              <a:t>Sentence Completions</a:t>
            </a:r>
          </a:p>
          <a:p>
            <a:r>
              <a:rPr lang="en-US" dirty="0" smtClean="0"/>
              <a:t>Speech to Text (Siri)</a:t>
            </a:r>
          </a:p>
          <a:p>
            <a:r>
              <a:rPr lang="en-US" dirty="0" smtClean="0"/>
              <a:t>Text to </a:t>
            </a:r>
            <a:r>
              <a:rPr lang="en-US" dirty="0" smtClean="0"/>
              <a:t>Speech</a:t>
            </a:r>
          </a:p>
          <a:p>
            <a:r>
              <a:rPr lang="en-US" dirty="0" smtClean="0"/>
              <a:t>Text Summarization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4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1950243"/>
            <a:ext cx="4804315" cy="2458471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4050" dirty="0">
                <a:solidFill>
                  <a:schemeClr val="tx1"/>
                </a:solidFill>
                <a:cs typeface="+mj-cs"/>
              </a:rPr>
              <a:t>Computer Vision</a:t>
            </a:r>
            <a:endParaRPr lang="en-US" sz="4050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66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Copying Voice and </a:t>
            </a:r>
            <a:r>
              <a:rPr lang="en-US" sz="2400" dirty="0" smtClean="0"/>
              <a:t>Accents</a:t>
            </a:r>
          </a:p>
          <a:p>
            <a:pPr lvl="1"/>
            <a:r>
              <a:rPr lang="en-US" sz="2000" dirty="0" err="1" smtClean="0"/>
              <a:t>WaveNets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583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1950243"/>
            <a:ext cx="6749797" cy="2458471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4050" dirty="0">
                <a:solidFill>
                  <a:schemeClr val="tx1"/>
                </a:solidFill>
                <a:cs typeface="+mj-cs"/>
              </a:rPr>
              <a:t>Self Driving Car</a:t>
            </a:r>
            <a:br>
              <a:rPr lang="en-US" sz="4050" dirty="0">
                <a:solidFill>
                  <a:schemeClr val="tx1"/>
                </a:solidFill>
                <a:cs typeface="+mj-cs"/>
              </a:rPr>
            </a:br>
            <a:endParaRPr lang="en-US" sz="4050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91025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Self Driving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49" y="1469882"/>
            <a:ext cx="2459655" cy="350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657" y="1635800"/>
            <a:ext cx="5010608" cy="23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1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for Self Driving Cars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74" y="1628775"/>
            <a:ext cx="7554862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0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1950243"/>
            <a:ext cx="6749797" cy="2458471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4050" dirty="0" smtClean="0">
                <a:solidFill>
                  <a:schemeClr val="tx1"/>
                </a:solidFill>
                <a:cs typeface="+mj-cs"/>
              </a:rPr>
              <a:t>Reinforcement Learning</a:t>
            </a:r>
            <a:endParaRPr lang="en-US" sz="4050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2094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27" y="1882109"/>
            <a:ext cx="41338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5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31" y="48812"/>
            <a:ext cx="7886700" cy="994172"/>
          </a:xfrm>
        </p:spPr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2" y="3146833"/>
            <a:ext cx="8778977" cy="1470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310" y="932372"/>
            <a:ext cx="3920382" cy="1753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4" y="1042984"/>
            <a:ext cx="3277829" cy="18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0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Finance and Advertisement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Futures and Stocks</a:t>
            </a:r>
          </a:p>
          <a:p>
            <a:r>
              <a:rPr lang="en-US" sz="2400" dirty="0" smtClean="0"/>
              <a:t>Learning from User Behavior to Predict very accurate Advertisements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2026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>
            <a:spLocks noGrp="1"/>
          </p:cNvSpPr>
          <p:nvPr>
            <p:ph type="title"/>
          </p:nvPr>
        </p:nvSpPr>
        <p:spPr>
          <a:xfrm>
            <a:off x="228112" y="205978"/>
            <a:ext cx="8763487" cy="5369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773B6"/>
              </a:buClr>
              <a:buSzPct val="25000"/>
              <a:buFont typeface="Calibri"/>
              <a:buNone/>
            </a:pPr>
            <a:endParaRPr sz="2600" b="1" i="0" u="none" strike="noStrike" cap="none">
              <a:solidFill>
                <a:srgbClr val="0773B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228112" y="923491"/>
            <a:ext cx="8763487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343533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rgbClr val="3435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0" y="25381"/>
            <a:ext cx="9144000" cy="5143500"/>
          </a:xfrm>
          <a:prstGeom prst="rect">
            <a:avLst/>
          </a:prstGeom>
          <a:solidFill>
            <a:srgbClr val="0773B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Shape 620" descr="E:\Work\japan\Aloki\Qbole\PPT\New folder\From Alpesh\ref\Logo White 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387" y="1381584"/>
            <a:ext cx="1981200" cy="8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 descr="FAQ-100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0" y="243380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11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 (CNN/</a:t>
            </a:r>
            <a:r>
              <a:rPr lang="en-US" dirty="0" err="1" smtClean="0"/>
              <a:t>Covnets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Convolution Neural Network</a:t>
            </a:r>
          </a:p>
          <a:p>
            <a:pPr lvl="1"/>
            <a:r>
              <a:rPr lang="en-US" sz="2000" dirty="0" smtClean="0"/>
              <a:t>Break Through Architecture to start Deep Learning Disruption.</a:t>
            </a:r>
          </a:p>
          <a:p>
            <a:r>
              <a:rPr lang="en-US" sz="2400" dirty="0" smtClean="0"/>
              <a:t>Very Successfully in Images and Video datasets</a:t>
            </a:r>
          </a:p>
          <a:p>
            <a:r>
              <a:rPr lang="en-US" sz="2400" dirty="0" smtClean="0"/>
              <a:t>Also Used in Text Classification and other use cases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34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 Architecture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4350" y="1113225"/>
            <a:ext cx="8839200" cy="2688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758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981084" y="1153998"/>
            <a:ext cx="6164923" cy="2952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2483" y="2398148"/>
            <a:ext cx="1470529" cy="134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57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 </a:t>
            </a:r>
            <a:r>
              <a:rPr lang="mr-IN" dirty="0" smtClean="0"/>
              <a:t>–</a:t>
            </a:r>
            <a:r>
              <a:rPr lang="en-US" dirty="0" smtClean="0"/>
              <a:t> CNN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99137"/>
            <a:ext cx="6858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19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52" y="251722"/>
            <a:ext cx="7886700" cy="994172"/>
          </a:xfrm>
        </p:spPr>
        <p:txBody>
          <a:bodyPr/>
          <a:lstStyle/>
          <a:p>
            <a:r>
              <a:rPr lang="en-US" dirty="0" smtClean="0"/>
              <a:t>Cameras can See?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55" y="1369219"/>
            <a:ext cx="8216695" cy="3774281"/>
          </a:xfrm>
        </p:spPr>
      </p:pic>
    </p:spTree>
    <p:extLst>
      <p:ext uri="{BB962C8B-B14F-4D97-AF65-F5344CB8AC3E}">
        <p14:creationId xmlns:p14="http://schemas.microsoft.com/office/powerpoint/2010/main" val="84492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51" y="1369219"/>
            <a:ext cx="4977098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Classification/Detection/Segmentation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2229446"/>
            <a:ext cx="7781925" cy="1543050"/>
          </a:xfrm>
        </p:spPr>
      </p:pic>
    </p:spTree>
    <p:extLst>
      <p:ext uri="{BB962C8B-B14F-4D97-AF65-F5344CB8AC3E}">
        <p14:creationId xmlns:p14="http://schemas.microsoft.com/office/powerpoint/2010/main" val="343429264"/>
      </p:ext>
    </p:extLst>
  </p:cSld>
  <p:clrMapOvr>
    <a:masterClrMapping/>
  </p:clrMapOvr>
</p:sld>
</file>

<file path=ppt/theme/theme1.xml><?xml version="1.0" encoding="utf-8"?>
<a:theme xmlns:a="http://schemas.openxmlformats.org/drawingml/2006/main" name="Qubole Pitch Deck 1114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73B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quboleoraclewr05-10-17bigdataonbmc-170510191932" id="{9B058005-7339-E849-BBCF-07D49880E6F0}" vid="{DD51CCEA-00DF-E24F-8969-E9D026F367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Qubole</Template>
  <TotalTime>28</TotalTime>
  <Words>241</Words>
  <Application>Microsoft Macintosh PowerPoint</Application>
  <PresentationFormat>On-screen Show (16:9)</PresentationFormat>
  <Paragraphs>55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Avenir</vt:lpstr>
      <vt:lpstr>Calibri</vt:lpstr>
      <vt:lpstr>Consolas</vt:lpstr>
      <vt:lpstr>Arial</vt:lpstr>
      <vt:lpstr>Source Sans Pro ExtraLight</vt:lpstr>
      <vt:lpstr>Qubole Pitch Deck 111416</vt:lpstr>
      <vt:lpstr>PowerPoint Presentation</vt:lpstr>
      <vt:lpstr>Computer Vision</vt:lpstr>
      <vt:lpstr>Convolution Neural Network (CNN/Covnets)</vt:lpstr>
      <vt:lpstr>Convolution Neural Network Architecture</vt:lpstr>
      <vt:lpstr>Convolution Neural Network</vt:lpstr>
      <vt:lpstr>Image Classification – CNN Models</vt:lpstr>
      <vt:lpstr>Cameras can See?</vt:lpstr>
      <vt:lpstr>Image Segmentation</vt:lpstr>
      <vt:lpstr>Image Classification/Detection/Segmentation</vt:lpstr>
      <vt:lpstr>Image to Text</vt:lpstr>
      <vt:lpstr>Video to Text </vt:lpstr>
      <vt:lpstr>Neural Styles</vt:lpstr>
      <vt:lpstr>Generative Adversarial Network</vt:lpstr>
      <vt:lpstr>Generative Adversarial Network</vt:lpstr>
      <vt:lpstr>Generative Adversarial Network - Architecture</vt:lpstr>
      <vt:lpstr>Generative Adversarial Networks – Bedroom Output</vt:lpstr>
      <vt:lpstr>Sequence Analysis</vt:lpstr>
      <vt:lpstr>Recurrent Neural Networks</vt:lpstr>
      <vt:lpstr>Natural Language Processing</vt:lpstr>
      <vt:lpstr>Natural Language Processing</vt:lpstr>
      <vt:lpstr>Self Driving Car </vt:lpstr>
      <vt:lpstr>Nvidia – Self Driving Car</vt:lpstr>
      <vt:lpstr>Mapping for Self Driving Cars </vt:lpstr>
      <vt:lpstr>Reinforcement Learning</vt:lpstr>
      <vt:lpstr>Reinforcement Learning</vt:lpstr>
      <vt:lpstr>Deep Reinforcement Learning</vt:lpstr>
      <vt:lpstr>Finance and Advertisement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Shivaji Dutta</dc:creator>
  <cp:lastModifiedBy>Shivaji Dutta</cp:lastModifiedBy>
  <cp:revision>12</cp:revision>
  <dcterms:created xsi:type="dcterms:W3CDTF">2017-06-01T07:40:26Z</dcterms:created>
  <dcterms:modified xsi:type="dcterms:W3CDTF">2017-06-01T08:08:31Z</dcterms:modified>
</cp:coreProperties>
</file>